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85" d="100"/>
          <a:sy n="85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22/4/2020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4725144"/>
            <a:ext cx="720343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send your postcards to your teacher for feedback!</a:t>
            </a:r>
          </a:p>
          <a:p>
            <a:pPr algn="ctr"/>
            <a:r>
              <a:rPr lang="en-US" dirty="0" smtClean="0"/>
              <a:t>Email address</a:t>
            </a:r>
            <a:r>
              <a:rPr lang="en-US" smtClean="0"/>
              <a:t>: sylviapapa78@yahoo.gr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2020-04-22T12:18:55Z</dcterms:modified>
</cp:coreProperties>
</file>